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sldIdLst>
    <p:sldId id="260" r:id="rId2"/>
  </p:sldIdLst>
  <p:sldSz cx="10693400" cy="7561263"/>
  <p:notesSz cx="6724650" cy="987425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476" y="-10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4015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9079" y="0"/>
            <a:ext cx="2914015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46125" y="741363"/>
            <a:ext cx="52324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2465" y="4690269"/>
            <a:ext cx="537972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14015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9079" y="9378824"/>
            <a:ext cx="2914015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68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10" descr="FNS_vizitka_for_rukovodstv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998" y="407151"/>
            <a:ext cx="589286" cy="61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68499" y="324247"/>
            <a:ext cx="6451769" cy="55095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УФНС России по Липецкой области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78347" y="599726"/>
            <a:ext cx="6791488" cy="66062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Не позволяйте себя обманывать – требуйте чек!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56493" y="6710512"/>
            <a:ext cx="3410387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0156" y="3708623"/>
            <a:ext cx="9865096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80368" y="1260351"/>
            <a:ext cx="9881348" cy="86409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ct val="0"/>
              </a:spcBef>
            </a:pPr>
            <a:endParaRPr lang="ru-RU" sz="12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Все предприниматели и организации, торгующие товарами и оказывающие услуги, ОБЯЗАНЫ при расчетах использовать кассовые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аппараты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и выдавать кассовые чеки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Не соглашайтесь на покупку без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чека.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0368" y="2412479"/>
            <a:ext cx="3108411" cy="122413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latin typeface="Arial" pitchFamily="34" charset="0"/>
                <a:cs typeface="Arial" pitchFamily="34" charset="0"/>
              </a:rPr>
              <a:t>Чек - документ для защиты ваших прав как потребителя.  </a:t>
            </a:r>
          </a:p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чеком легко можно доказать факт оплаты оказанных услуг.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Он необходим для гарантийного обслуживания или возврата товара.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146900" y="2412479"/>
            <a:ext cx="3240142" cy="122413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Используя </a:t>
            </a:r>
            <a:r>
              <a:rPr lang="en-US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QR</a:t>
            </a:r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-код, проверьте </a:t>
            </a:r>
            <a:r>
              <a:rPr lang="ru-RU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добросовестность </a:t>
            </a:r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продавца  через мобильное приложение </a:t>
            </a:r>
            <a:r>
              <a:rPr lang="ru-RU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«Проверка чеков </a:t>
            </a:r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ФНС России», с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качав его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через </a:t>
            </a:r>
            <a:r>
              <a:rPr lang="en-US" sz="1100" b="1" dirty="0" smtClean="0">
                <a:latin typeface="Arial" pitchFamily="34" charset="0"/>
                <a:cs typeface="Arial" pitchFamily="34" charset="0"/>
              </a:rPr>
              <a:t>Google </a:t>
            </a:r>
            <a:r>
              <a:rPr lang="en-US" sz="1100" b="1" dirty="0">
                <a:latin typeface="Arial" pitchFamily="34" charset="0"/>
                <a:cs typeface="Arial" pitchFamily="34" charset="0"/>
              </a:rPr>
              <a:t>Play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или </a:t>
            </a:r>
            <a:r>
              <a:rPr lang="en-US" sz="1100" b="1" dirty="0" err="1">
                <a:latin typeface="Arial" pitchFamily="34" charset="0"/>
                <a:cs typeface="Arial" pitchFamily="34" charset="0"/>
              </a:rPr>
              <a:t>AppStore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а также используя функционал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проверки кассового чека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сайте ФНС России.</a:t>
            </a:r>
          </a:p>
          <a:p>
            <a:pPr algn="ctr"/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0369" y="3924648"/>
            <a:ext cx="3108410" cy="238490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758304" y="3924649"/>
            <a:ext cx="3240143" cy="23849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146900" y="3924649"/>
            <a:ext cx="3214816" cy="238490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80368" y="6448616"/>
            <a:ext cx="9906674" cy="8379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latin typeface="Arial" pitchFamily="34" charset="0"/>
                <a:cs typeface="Arial" pitchFamily="34" charset="0"/>
              </a:rPr>
              <a:t>В случае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выявления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расхождений в проверяемом чеке с информацией в базе данных налоговой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службы либо ее отсутствием направьте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сообщение в ФНС России о допущенном нарушении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через мобильное приложение </a:t>
            </a: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Проверка чеков ФНС России</a:t>
            </a: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Также обращайтесь в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налоговый орган по месту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регистрации, </a:t>
            </a:r>
          </a:p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либо в УФНС России по Липецкой области по телефонам (84742) 23-98-18, (84742) 23-95-58.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3452" y="5587249"/>
            <a:ext cx="1296144" cy="86136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68499" y="5448190"/>
            <a:ext cx="1368153" cy="86136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00" b="1" dirty="0" smtClean="0">
              <a:solidFill>
                <a:srgbClr val="005AA9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40507" y="5182287"/>
            <a:ext cx="1368153" cy="86136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99396" y="5190901"/>
            <a:ext cx="1368153" cy="86136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00" b="1" dirty="0" smtClean="0">
              <a:solidFill>
                <a:srgbClr val="005AA9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25199" y="5569345"/>
            <a:ext cx="1296144" cy="86136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99420" y="5403888"/>
            <a:ext cx="1368153" cy="86136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000" b="1" dirty="0" smtClean="0">
              <a:solidFill>
                <a:srgbClr val="005AA9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99030" y="5508823"/>
            <a:ext cx="1369901" cy="86136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ru-RU" sz="1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120352" y="5403888"/>
            <a:ext cx="1296144" cy="86136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758304" y="2412479"/>
            <a:ext cx="3240144" cy="122413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latin typeface="Arial" pitchFamily="34" charset="0"/>
                <a:cs typeface="Arial" pitchFamily="34" charset="0"/>
              </a:rPr>
              <a:t>Получив кассовый чек,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обратите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внимание на наличие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обязательных реквизитов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QR-кода, наименования товара,  адреса сайта ФНС России, применяемой системы налогообложения.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Рисунок 37" descr="https://sun9-52.userapi.com/bcGLylh__9omvvrh5PLKFpvscrFzlJAit_yTXw/aF64EbHhPnI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69" y="3924649"/>
            <a:ext cx="3108410" cy="2384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Рисунок 39" descr="http://in-voskresensk.ru/upload/gallery/4/167504_0e666374c54549f4a70aa53c7ac14ff5a34b029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899" y="3924650"/>
            <a:ext cx="3240143" cy="2384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Рисунок 41" descr="https://magnat-job.ru/wp-content/uploads/864547576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305" y="3924649"/>
            <a:ext cx="3240143" cy="23849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273</TotalTime>
  <Words>196</Words>
  <Application>Microsoft Office PowerPoint</Application>
  <PresentationFormat>Произвольный</PresentationFormat>
  <Paragraphs>13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Present_FNS2012_A4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Ролдугина Елена Анатольевна</dc:creator>
  <cp:lastModifiedBy>Фиц Ирина Борисовна</cp:lastModifiedBy>
  <cp:revision>28</cp:revision>
  <cp:lastPrinted>2021-02-24T10:59:20Z</cp:lastPrinted>
  <dcterms:created xsi:type="dcterms:W3CDTF">2018-06-05T11:45:00Z</dcterms:created>
  <dcterms:modified xsi:type="dcterms:W3CDTF">2021-04-07T13:47:53Z</dcterms:modified>
</cp:coreProperties>
</file>